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90A5-4694-46B3-94AE-A047978F7D11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A853-F5BB-46FF-B6D4-E202665F66D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90A5-4694-46B3-94AE-A047978F7D11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A853-F5BB-46FF-B6D4-E202665F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90A5-4694-46B3-94AE-A047978F7D11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A853-F5BB-46FF-B6D4-E202665F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90A5-4694-46B3-94AE-A047978F7D11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A853-F5BB-46FF-B6D4-E202665F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90A5-4694-46B3-94AE-A047978F7D11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A853-F5BB-46FF-B6D4-E202665F66D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90A5-4694-46B3-94AE-A047978F7D11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A853-F5BB-46FF-B6D4-E202665F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90A5-4694-46B3-94AE-A047978F7D11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A853-F5BB-46FF-B6D4-E202665F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90A5-4694-46B3-94AE-A047978F7D11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A853-F5BB-46FF-B6D4-E202665F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90A5-4694-46B3-94AE-A047978F7D11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A853-F5BB-46FF-B6D4-E202665F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90A5-4694-46B3-94AE-A047978F7D11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A853-F5BB-46FF-B6D4-E202665F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90A5-4694-46B3-94AE-A047978F7D11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64A853-F5BB-46FF-B6D4-E202665F66D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AD90A5-4694-46B3-94AE-A047978F7D11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64A853-F5BB-46FF-B6D4-E202665F66D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096512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Algerian" pitchFamily="82" charset="0"/>
              </a:rPr>
              <a:t>EFFECTS OF HEATING AND COOLING</a:t>
            </a:r>
            <a:endParaRPr lang="en-US" sz="80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1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632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</TotalTime>
  <Words>5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EFFECTS OF HEATING AND COOLING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HEATING AND COOLING</dc:title>
  <dc:creator>sns</dc:creator>
  <cp:lastModifiedBy>sns</cp:lastModifiedBy>
  <cp:revision>1</cp:revision>
  <dcterms:created xsi:type="dcterms:W3CDTF">2019-07-20T07:05:44Z</dcterms:created>
  <dcterms:modified xsi:type="dcterms:W3CDTF">2019-07-20T07:14:59Z</dcterms:modified>
</cp:coreProperties>
</file>